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7"/>
  </p:notesMasterIdLst>
  <p:sldIdLst>
    <p:sldId id="290" r:id="rId5"/>
    <p:sldId id="291" r:id="rId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BFBFB"/>
        </a:solidFill>
        <a:effectLst/>
        <a:uFillTx/>
        <a:latin typeface="+mn-lt"/>
        <a:ea typeface="+mn-ea"/>
        <a:cs typeface="+mn-cs"/>
        <a:sym typeface="Joyful English Medium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BFBFB"/>
        </a:solidFill>
        <a:effectLst/>
        <a:uFillTx/>
        <a:latin typeface="+mn-lt"/>
        <a:ea typeface="+mn-ea"/>
        <a:cs typeface="+mn-cs"/>
        <a:sym typeface="Joyful English Medium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BFBFB"/>
        </a:solidFill>
        <a:effectLst/>
        <a:uFillTx/>
        <a:latin typeface="+mn-lt"/>
        <a:ea typeface="+mn-ea"/>
        <a:cs typeface="+mn-cs"/>
        <a:sym typeface="Joyful English Medium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BFBFB"/>
        </a:solidFill>
        <a:effectLst/>
        <a:uFillTx/>
        <a:latin typeface="+mn-lt"/>
        <a:ea typeface="+mn-ea"/>
        <a:cs typeface="+mn-cs"/>
        <a:sym typeface="Joyful English Medium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BFBFB"/>
        </a:solidFill>
        <a:effectLst/>
        <a:uFillTx/>
        <a:latin typeface="+mn-lt"/>
        <a:ea typeface="+mn-ea"/>
        <a:cs typeface="+mn-cs"/>
        <a:sym typeface="Joyful English Medium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BFBFB"/>
        </a:solidFill>
        <a:effectLst/>
        <a:uFillTx/>
        <a:latin typeface="+mn-lt"/>
        <a:ea typeface="+mn-ea"/>
        <a:cs typeface="+mn-cs"/>
        <a:sym typeface="Joyful English Medium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BFBFB"/>
        </a:solidFill>
        <a:effectLst/>
        <a:uFillTx/>
        <a:latin typeface="+mn-lt"/>
        <a:ea typeface="+mn-ea"/>
        <a:cs typeface="+mn-cs"/>
        <a:sym typeface="Joyful English Medium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BFBFB"/>
        </a:solidFill>
        <a:effectLst/>
        <a:uFillTx/>
        <a:latin typeface="+mn-lt"/>
        <a:ea typeface="+mn-ea"/>
        <a:cs typeface="+mn-cs"/>
        <a:sym typeface="Joyful English Medium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BFBFB"/>
        </a:solidFill>
        <a:effectLst/>
        <a:uFillTx/>
        <a:latin typeface="+mn-lt"/>
        <a:ea typeface="+mn-ea"/>
        <a:cs typeface="+mn-cs"/>
        <a:sym typeface="Joyful English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tankar Chatterjee" initials="RC" lastIdx="1" clrIdx="0">
    <p:extLst>
      <p:ext uri="{19B8F6BF-5375-455C-9EA6-DF929625EA0E}">
        <p15:presenceInfo xmlns:p15="http://schemas.microsoft.com/office/powerpoint/2012/main" userId="S-1-5-21-1954080475-2118882161-4022750355-81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6228"/>
    <a:srgbClr val="853993"/>
    <a:srgbClr val="853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3B67AE-DE0F-4370-93B9-E6CA169CABC0}" v="62" dt="2025-04-04T14:13:25.38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BFBFB"/>
        </a:fontRef>
        <a:srgbClr val="FBFBFB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CBCBCB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>
          <a:latin typeface="Joy English Bold"/>
          <a:ea typeface="Joy English Bold"/>
          <a:cs typeface="Joy English Bold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Joy English Bold"/>
          <a:ea typeface="Joy English Bold"/>
          <a:cs typeface="Joy English Bold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Joy English Bold"/>
          <a:ea typeface="Joy English Bold"/>
          <a:cs typeface="Joy English Bold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BFBFB"/>
        </a:fontRef>
        <a:srgbClr val="FBFBFB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Joy English Bold"/>
          <a:ea typeface="Joy English Bold"/>
          <a:cs typeface="Joy English Bold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Joy English Bold"/>
          <a:ea typeface="Joy English Bold"/>
          <a:cs typeface="Joy English Bold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Joy English Bold"/>
          <a:ea typeface="Joy English Bold"/>
          <a:cs typeface="Joy English Bold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BFBFB"/>
        </a:fontRef>
        <a:srgbClr val="FBFBFB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Joy English Bold"/>
          <a:ea typeface="Joy English Bold"/>
          <a:cs typeface="Joy English Bold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Joy English Bold"/>
          <a:ea typeface="Joy English Bold"/>
          <a:cs typeface="Joy English Bold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Joy English Bold"/>
          <a:ea typeface="Joy English Bold"/>
          <a:cs typeface="Joy English Bold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BFBFB"/>
        </a:fontRef>
        <a:srgbClr val="FBFBF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EFE"/>
          </a:solidFill>
        </a:fill>
      </a:tcStyle>
    </a:wholeTbl>
    <a:band2H>
      <a:tcTxStyle/>
      <a:tcStyle>
        <a:tcBdr/>
        <a:fill>
          <a:solidFill>
            <a:schemeClr val="accent1"/>
          </a:solidFill>
        </a:fill>
      </a:tcStyle>
    </a:band2H>
    <a:firstCol>
      <a:tcTxStyle b="on" i="off">
        <a:font>
          <a:latin typeface="Joy English Bold"/>
          <a:ea typeface="Joy English Bold"/>
          <a:cs typeface="Joy English Bold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Joy English Bold"/>
          <a:ea typeface="Joy English Bold"/>
          <a:cs typeface="Joy English Bold"/>
        </a:font>
        <a:srgbClr val="FBFBF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BFBFB"/>
              </a:solidFill>
              <a:prstDash val="solid"/>
              <a:round/>
            </a:ln>
          </a:top>
          <a:bottom>
            <a:ln w="25400" cap="flat">
              <a:solidFill>
                <a:srgbClr val="FBFBFB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Joy English Bold"/>
          <a:ea typeface="Joy English Bold"/>
          <a:cs typeface="Joy English Bold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BFBFB"/>
              </a:solidFill>
              <a:prstDash val="solid"/>
              <a:round/>
            </a:ln>
          </a:top>
          <a:bottom>
            <a:ln w="25400" cap="flat">
              <a:solidFill>
                <a:srgbClr val="FBFBFB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BFBFB"/>
        </a:fontRef>
        <a:srgbClr val="FBFBFB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FDFDFD"/>
          </a:solidFill>
        </a:fill>
      </a:tcStyle>
    </a:wholeTbl>
    <a:band2H>
      <a:tcTxStyle/>
      <a:tcStyle>
        <a:tcBdr/>
        <a:fill>
          <a:solidFill>
            <a:srgbClr val="FEFEFE"/>
          </a:solidFill>
        </a:fill>
      </a:tcStyle>
    </a:band2H>
    <a:firstCol>
      <a:tcTxStyle b="on" i="off">
        <a:font>
          <a:latin typeface="Joy English Bold"/>
          <a:ea typeface="Joy English Bold"/>
          <a:cs typeface="Joy English Bold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FBFBFB"/>
          </a:solidFill>
        </a:fill>
      </a:tcStyle>
    </a:firstCol>
    <a:lastRow>
      <a:tcTxStyle b="on" i="off">
        <a:font>
          <a:latin typeface="Joy English Bold"/>
          <a:ea typeface="Joy English Bold"/>
          <a:cs typeface="Joy English Bold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FBFBFB"/>
          </a:solidFill>
        </a:fill>
      </a:tcStyle>
    </a:lastRow>
    <a:firstRow>
      <a:tcTxStyle b="on" i="off">
        <a:font>
          <a:latin typeface="Joy English Bold"/>
          <a:ea typeface="Joy English Bold"/>
          <a:cs typeface="Joy English Bold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FBFBFB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Joy English Bold"/>
          <a:ea typeface="Joy English Bold"/>
          <a:cs typeface="Joy English Bold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firstCol>
    <a:lastRow>
      <a:tcTxStyle b="on" i="off">
        <a:font>
          <a:latin typeface="Joy English Bold"/>
          <a:ea typeface="Joy English Bold"/>
          <a:cs typeface="Joy English Bold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Joy English Bold"/>
          <a:ea typeface="Joy English Bold"/>
          <a:cs typeface="Joy English Bold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94637"/>
  </p:normalViewPr>
  <p:slideViewPr>
    <p:cSldViewPr snapToGrid="0" snapToObjects="1">
      <p:cViewPr varScale="1">
        <p:scale>
          <a:sx n="78" d="100"/>
          <a:sy n="78" d="100"/>
        </p:scale>
        <p:origin x="91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hed Mahmoud" userId="17a44c5b-8a24-46aa-a462-6e8c735f142a" providerId="ADAL" clId="{B33B67AE-DE0F-4370-93B9-E6CA169CABC0}"/>
    <pc:docChg chg="undo custSel modSld">
      <pc:chgData name="Fahed Mahmoud" userId="17a44c5b-8a24-46aa-a462-6e8c735f142a" providerId="ADAL" clId="{B33B67AE-DE0F-4370-93B9-E6CA169CABC0}" dt="2025-04-04T14:26:09.980" v="137" actId="1076"/>
      <pc:docMkLst>
        <pc:docMk/>
      </pc:docMkLst>
      <pc:sldChg chg="addSp delSp modSp mod">
        <pc:chgData name="Fahed Mahmoud" userId="17a44c5b-8a24-46aa-a462-6e8c735f142a" providerId="ADAL" clId="{B33B67AE-DE0F-4370-93B9-E6CA169CABC0}" dt="2025-04-04T14:24:35.689" v="132" actId="14100"/>
        <pc:sldMkLst>
          <pc:docMk/>
          <pc:sldMk cId="2602498251" sldId="290"/>
        </pc:sldMkLst>
        <pc:graphicFrameChg chg="del mod">
          <ac:chgData name="Fahed Mahmoud" userId="17a44c5b-8a24-46aa-a462-6e8c735f142a" providerId="ADAL" clId="{B33B67AE-DE0F-4370-93B9-E6CA169CABC0}" dt="2025-04-04T14:07:57.304" v="92" actId="478"/>
          <ac:graphicFrameMkLst>
            <pc:docMk/>
            <pc:sldMk cId="2602498251" sldId="290"/>
            <ac:graphicFrameMk id="3" creationId="{5D4FDF4B-2180-98F7-FFDC-589F478BB3C8}"/>
          </ac:graphicFrameMkLst>
        </pc:graphicFrameChg>
        <pc:graphicFrameChg chg="add mod">
          <ac:chgData name="Fahed Mahmoud" userId="17a44c5b-8a24-46aa-a462-6e8c735f142a" providerId="ADAL" clId="{B33B67AE-DE0F-4370-93B9-E6CA169CABC0}" dt="2025-04-04T14:24:13.153" v="127" actId="14100"/>
          <ac:graphicFrameMkLst>
            <pc:docMk/>
            <pc:sldMk cId="2602498251" sldId="290"/>
            <ac:graphicFrameMk id="5" creationId="{3F037ACB-FC7A-4134-A6A2-C30087D804B9}"/>
          </ac:graphicFrameMkLst>
        </pc:graphicFrameChg>
        <pc:graphicFrameChg chg="add mod">
          <ac:chgData name="Fahed Mahmoud" userId="17a44c5b-8a24-46aa-a462-6e8c735f142a" providerId="ADAL" clId="{B33B67AE-DE0F-4370-93B9-E6CA169CABC0}" dt="2025-04-04T14:08:20.575" v="98"/>
          <ac:graphicFrameMkLst>
            <pc:docMk/>
            <pc:sldMk cId="2602498251" sldId="290"/>
            <ac:graphicFrameMk id="7" creationId="{33107690-0EEC-487D-8585-8DCD9A6BB84A}"/>
          </ac:graphicFrameMkLst>
        </pc:graphicFrameChg>
        <pc:graphicFrameChg chg="add mod">
          <ac:chgData name="Fahed Mahmoud" userId="17a44c5b-8a24-46aa-a462-6e8c735f142a" providerId="ADAL" clId="{B33B67AE-DE0F-4370-93B9-E6CA169CABC0}" dt="2025-04-04T14:24:16.166" v="128" actId="14100"/>
          <ac:graphicFrameMkLst>
            <pc:docMk/>
            <pc:sldMk cId="2602498251" sldId="290"/>
            <ac:graphicFrameMk id="8" creationId="{33107690-0EEC-487D-8585-8DCD9A6BB84A}"/>
          </ac:graphicFrameMkLst>
        </pc:graphicFrameChg>
        <pc:graphicFrameChg chg="add mod">
          <ac:chgData name="Fahed Mahmoud" userId="17a44c5b-8a24-46aa-a462-6e8c735f142a" providerId="ADAL" clId="{B33B67AE-DE0F-4370-93B9-E6CA169CABC0}" dt="2025-04-04T14:24:29.773" v="130" actId="14100"/>
          <ac:graphicFrameMkLst>
            <pc:docMk/>
            <pc:sldMk cId="2602498251" sldId="290"/>
            <ac:graphicFrameMk id="9" creationId="{DB17F8CB-07A2-4BD8-A32D-369DE60CAB2E}"/>
          </ac:graphicFrameMkLst>
        </pc:graphicFrameChg>
        <pc:graphicFrameChg chg="add mod">
          <ac:chgData name="Fahed Mahmoud" userId="17a44c5b-8a24-46aa-a462-6e8c735f142a" providerId="ADAL" clId="{B33B67AE-DE0F-4370-93B9-E6CA169CABC0}" dt="2025-04-04T14:11:05.152" v="111"/>
          <ac:graphicFrameMkLst>
            <pc:docMk/>
            <pc:sldMk cId="2602498251" sldId="290"/>
            <ac:graphicFrameMk id="10" creationId="{B0BF3282-7D2B-5694-911E-4774120EDDDC}"/>
          </ac:graphicFrameMkLst>
        </pc:graphicFrameChg>
        <pc:graphicFrameChg chg="add mod">
          <ac:chgData name="Fahed Mahmoud" userId="17a44c5b-8a24-46aa-a462-6e8c735f142a" providerId="ADAL" clId="{B33B67AE-DE0F-4370-93B9-E6CA169CABC0}" dt="2025-04-04T14:24:35.689" v="132" actId="14100"/>
          <ac:graphicFrameMkLst>
            <pc:docMk/>
            <pc:sldMk cId="2602498251" sldId="290"/>
            <ac:graphicFrameMk id="11" creationId="{B0BF3282-7D2B-5694-911E-4774120EDDDC}"/>
          </ac:graphicFrameMkLst>
        </pc:graphicFrameChg>
      </pc:sldChg>
      <pc:sldChg chg="addSp delSp modSp mod">
        <pc:chgData name="Fahed Mahmoud" userId="17a44c5b-8a24-46aa-a462-6e8c735f142a" providerId="ADAL" clId="{B33B67AE-DE0F-4370-93B9-E6CA169CABC0}" dt="2025-04-04T14:26:09.980" v="137" actId="1076"/>
        <pc:sldMkLst>
          <pc:docMk/>
          <pc:sldMk cId="2040633233" sldId="291"/>
        </pc:sldMkLst>
        <pc:spChg chg="del">
          <ac:chgData name="Fahed Mahmoud" userId="17a44c5b-8a24-46aa-a462-6e8c735f142a" providerId="ADAL" clId="{B33B67AE-DE0F-4370-93B9-E6CA169CABC0}" dt="2025-04-04T13:48:06.785" v="26" actId="478"/>
          <ac:spMkLst>
            <pc:docMk/>
            <pc:sldMk cId="2040633233" sldId="291"/>
            <ac:spMk id="38" creationId="{8C64C3CC-83C8-6D38-E353-2450A0B5C876}"/>
          </ac:spMkLst>
        </pc:spChg>
        <pc:spChg chg="add mod">
          <ac:chgData name="Fahed Mahmoud" userId="17a44c5b-8a24-46aa-a462-6e8c735f142a" providerId="ADAL" clId="{B33B67AE-DE0F-4370-93B9-E6CA169CABC0}" dt="2025-04-04T13:50:09.115" v="42"/>
          <ac:spMkLst>
            <pc:docMk/>
            <pc:sldMk cId="2040633233" sldId="291"/>
            <ac:spMk id="42" creationId="{8C64C3CC-83C8-6D38-E353-2450A0B5C876}"/>
          </ac:spMkLst>
        </pc:spChg>
        <pc:spChg chg="add mod">
          <ac:chgData name="Fahed Mahmoud" userId="17a44c5b-8a24-46aa-a462-6e8c735f142a" providerId="ADAL" clId="{B33B67AE-DE0F-4370-93B9-E6CA169CABC0}" dt="2025-04-04T13:50:09.115" v="42"/>
          <ac:spMkLst>
            <pc:docMk/>
            <pc:sldMk cId="2040633233" sldId="291"/>
            <ac:spMk id="43" creationId="{46692915-BAF3-43DA-963F-5D4B7FCF8B5D}"/>
          </ac:spMkLst>
        </pc:spChg>
        <pc:spChg chg="add mod">
          <ac:chgData name="Fahed Mahmoud" userId="17a44c5b-8a24-46aa-a462-6e8c735f142a" providerId="ADAL" clId="{B33B67AE-DE0F-4370-93B9-E6CA169CABC0}" dt="2025-04-04T13:50:09.115" v="42"/>
          <ac:spMkLst>
            <pc:docMk/>
            <pc:sldMk cId="2040633233" sldId="291"/>
            <ac:spMk id="44" creationId="{E071042A-0C5B-E07A-E5E8-37EBDD7BA308}"/>
          </ac:spMkLst>
        </pc:spChg>
        <pc:spChg chg="add mod">
          <ac:chgData name="Fahed Mahmoud" userId="17a44c5b-8a24-46aa-a462-6e8c735f142a" providerId="ADAL" clId="{B33B67AE-DE0F-4370-93B9-E6CA169CABC0}" dt="2025-04-04T13:50:09.115" v="42"/>
          <ac:spMkLst>
            <pc:docMk/>
            <pc:sldMk cId="2040633233" sldId="291"/>
            <ac:spMk id="45" creationId="{F5843D2B-B8B2-F967-8BA7-4C2663EC1453}"/>
          </ac:spMkLst>
        </pc:spChg>
        <pc:spChg chg="add mod">
          <ac:chgData name="Fahed Mahmoud" userId="17a44c5b-8a24-46aa-a462-6e8c735f142a" providerId="ADAL" clId="{B33B67AE-DE0F-4370-93B9-E6CA169CABC0}" dt="2025-04-04T13:50:32.943" v="44"/>
          <ac:spMkLst>
            <pc:docMk/>
            <pc:sldMk cId="2040633233" sldId="291"/>
            <ac:spMk id="46" creationId="{8C64C3CC-83C8-6D38-E353-2450A0B5C876}"/>
          </ac:spMkLst>
        </pc:spChg>
        <pc:spChg chg="add mod">
          <ac:chgData name="Fahed Mahmoud" userId="17a44c5b-8a24-46aa-a462-6e8c735f142a" providerId="ADAL" clId="{B33B67AE-DE0F-4370-93B9-E6CA169CABC0}" dt="2025-04-04T13:50:32.943" v="44"/>
          <ac:spMkLst>
            <pc:docMk/>
            <pc:sldMk cId="2040633233" sldId="291"/>
            <ac:spMk id="47" creationId="{46692915-BAF3-43DA-963F-5D4B7FCF8B5D}"/>
          </ac:spMkLst>
        </pc:spChg>
        <pc:spChg chg="add mod">
          <ac:chgData name="Fahed Mahmoud" userId="17a44c5b-8a24-46aa-a462-6e8c735f142a" providerId="ADAL" clId="{B33B67AE-DE0F-4370-93B9-E6CA169CABC0}" dt="2025-04-04T13:50:32.943" v="44"/>
          <ac:spMkLst>
            <pc:docMk/>
            <pc:sldMk cId="2040633233" sldId="291"/>
            <ac:spMk id="48" creationId="{E071042A-0C5B-E07A-E5E8-37EBDD7BA308}"/>
          </ac:spMkLst>
        </pc:spChg>
        <pc:spChg chg="add mod">
          <ac:chgData name="Fahed Mahmoud" userId="17a44c5b-8a24-46aa-a462-6e8c735f142a" providerId="ADAL" clId="{B33B67AE-DE0F-4370-93B9-E6CA169CABC0}" dt="2025-04-04T13:50:32.943" v="44"/>
          <ac:spMkLst>
            <pc:docMk/>
            <pc:sldMk cId="2040633233" sldId="291"/>
            <ac:spMk id="49" creationId="{F5843D2B-B8B2-F967-8BA7-4C2663EC1453}"/>
          </ac:spMkLst>
        </pc:spChg>
        <pc:spChg chg="add mod">
          <ac:chgData name="Fahed Mahmoud" userId="17a44c5b-8a24-46aa-a462-6e8c735f142a" providerId="ADAL" clId="{B33B67AE-DE0F-4370-93B9-E6CA169CABC0}" dt="2025-04-04T13:53:07.120" v="66" actId="164"/>
          <ac:spMkLst>
            <pc:docMk/>
            <pc:sldMk cId="2040633233" sldId="291"/>
            <ac:spMk id="51" creationId="{8C64C3CC-83C8-6D38-E353-2450A0B5C876}"/>
          </ac:spMkLst>
        </pc:spChg>
        <pc:spChg chg="add mod">
          <ac:chgData name="Fahed Mahmoud" userId="17a44c5b-8a24-46aa-a462-6e8c735f142a" providerId="ADAL" clId="{B33B67AE-DE0F-4370-93B9-E6CA169CABC0}" dt="2025-04-04T13:55:23.893" v="82" actId="1076"/>
          <ac:spMkLst>
            <pc:docMk/>
            <pc:sldMk cId="2040633233" sldId="291"/>
            <ac:spMk id="52" creationId="{46692915-BAF3-43DA-963F-5D4B7FCF8B5D}"/>
          </ac:spMkLst>
        </pc:spChg>
        <pc:spChg chg="add mod">
          <ac:chgData name="Fahed Mahmoud" userId="17a44c5b-8a24-46aa-a462-6e8c735f142a" providerId="ADAL" clId="{B33B67AE-DE0F-4370-93B9-E6CA169CABC0}" dt="2025-04-04T13:55:23.747" v="81" actId="1076"/>
          <ac:spMkLst>
            <pc:docMk/>
            <pc:sldMk cId="2040633233" sldId="291"/>
            <ac:spMk id="53" creationId="{E071042A-0C5B-E07A-E5E8-37EBDD7BA308}"/>
          </ac:spMkLst>
        </pc:spChg>
        <pc:spChg chg="add mod">
          <ac:chgData name="Fahed Mahmoud" userId="17a44c5b-8a24-46aa-a462-6e8c735f142a" providerId="ADAL" clId="{B33B67AE-DE0F-4370-93B9-E6CA169CABC0}" dt="2025-04-04T13:55:23.583" v="80" actId="1076"/>
          <ac:spMkLst>
            <pc:docMk/>
            <pc:sldMk cId="2040633233" sldId="291"/>
            <ac:spMk id="54" creationId="{F5843D2B-B8B2-F967-8BA7-4C2663EC1453}"/>
          </ac:spMkLst>
        </pc:spChg>
        <pc:grpChg chg="add mod">
          <ac:chgData name="Fahed Mahmoud" userId="17a44c5b-8a24-46aa-a462-6e8c735f142a" providerId="ADAL" clId="{B33B67AE-DE0F-4370-93B9-E6CA169CABC0}" dt="2025-04-04T13:50:09.115" v="42"/>
          <ac:grpSpMkLst>
            <pc:docMk/>
            <pc:sldMk cId="2040633233" sldId="291"/>
            <ac:grpSpMk id="40" creationId="{97B12D46-89FE-1841-DD89-8974F63D1EDC}"/>
          </ac:grpSpMkLst>
        </pc:grpChg>
        <pc:grpChg chg="add mod">
          <ac:chgData name="Fahed Mahmoud" userId="17a44c5b-8a24-46aa-a462-6e8c735f142a" providerId="ADAL" clId="{B33B67AE-DE0F-4370-93B9-E6CA169CABC0}" dt="2025-04-04T14:26:09.980" v="137" actId="1076"/>
          <ac:grpSpMkLst>
            <pc:docMk/>
            <pc:sldMk cId="2040633233" sldId="291"/>
            <ac:grpSpMk id="55" creationId="{27EB530C-0415-B2F8-12B3-EC1DEB504A4D}"/>
          </ac:grpSpMkLst>
        </pc:grpChg>
        <pc:graphicFrameChg chg="mod">
          <ac:chgData name="Fahed Mahmoud" userId="17a44c5b-8a24-46aa-a462-6e8c735f142a" providerId="ADAL" clId="{B33B67AE-DE0F-4370-93B9-E6CA169CABC0}" dt="2025-04-04T13:55:25.341" v="87" actId="14100"/>
          <ac:graphicFrameMkLst>
            <pc:docMk/>
            <pc:sldMk cId="2040633233" sldId="291"/>
            <ac:graphicFrameMk id="31" creationId="{4FE2F7BF-1B54-4E10-BED6-053AA8EB1CAE}"/>
          </ac:graphicFrameMkLst>
        </pc:graphicFrameChg>
        <pc:graphicFrameChg chg="mod">
          <ac:chgData name="Fahed Mahmoud" userId="17a44c5b-8a24-46aa-a462-6e8c735f142a" providerId="ADAL" clId="{B33B67AE-DE0F-4370-93B9-E6CA169CABC0}" dt="2025-04-04T13:55:26.651" v="88" actId="14100"/>
          <ac:graphicFrameMkLst>
            <pc:docMk/>
            <pc:sldMk cId="2040633233" sldId="291"/>
            <ac:graphicFrameMk id="32" creationId="{A5D958B3-9AA8-42C8-A130-BA292D8899D3}"/>
          </ac:graphicFrameMkLst>
        </pc:graphicFrameChg>
        <pc:graphicFrameChg chg="add mod">
          <ac:chgData name="Fahed Mahmoud" userId="17a44c5b-8a24-46aa-a462-6e8c735f142a" providerId="ADAL" clId="{B33B67AE-DE0F-4370-93B9-E6CA169CABC0}" dt="2025-04-04T13:37:45.813" v="5"/>
          <ac:graphicFrameMkLst>
            <pc:docMk/>
            <pc:sldMk cId="2040633233" sldId="291"/>
            <ac:graphicFrameMk id="35" creationId="{B838EA76-27B1-4979-8016-7BEAF78309E1}"/>
          </ac:graphicFrameMkLst>
        </pc:graphicFrameChg>
        <pc:graphicFrameChg chg="add del mod">
          <ac:chgData name="Fahed Mahmoud" userId="17a44c5b-8a24-46aa-a462-6e8c735f142a" providerId="ADAL" clId="{B33B67AE-DE0F-4370-93B9-E6CA169CABC0}" dt="2025-04-04T13:38:23.613" v="16" actId="478"/>
          <ac:graphicFrameMkLst>
            <pc:docMk/>
            <pc:sldMk cId="2040633233" sldId="291"/>
            <ac:graphicFrameMk id="36" creationId="{B838EA76-27B1-4979-8016-7BEAF78309E1}"/>
          </ac:graphicFrameMkLst>
        </pc:graphicFrameChg>
        <pc:graphicFrameChg chg="add del mod">
          <ac:chgData name="Fahed Mahmoud" userId="17a44c5b-8a24-46aa-a462-6e8c735f142a" providerId="ADAL" clId="{B33B67AE-DE0F-4370-93B9-E6CA169CABC0}" dt="2025-04-04T13:42:59.591" v="25" actId="478"/>
          <ac:graphicFrameMkLst>
            <pc:docMk/>
            <pc:sldMk cId="2040633233" sldId="291"/>
            <ac:graphicFrameMk id="37" creationId="{B838EA76-27B1-4979-8016-7BEAF78309E1}"/>
          </ac:graphicFrameMkLst>
        </pc:graphicFrameChg>
        <pc:graphicFrameChg chg="add mod">
          <ac:chgData name="Fahed Mahmoud" userId="17a44c5b-8a24-46aa-a462-6e8c735f142a" providerId="ADAL" clId="{B33B67AE-DE0F-4370-93B9-E6CA169CABC0}" dt="2025-04-04T13:48:36.563" v="31"/>
          <ac:graphicFrameMkLst>
            <pc:docMk/>
            <pc:sldMk cId="2040633233" sldId="291"/>
            <ac:graphicFrameMk id="39" creationId="{B838EA76-27B1-4979-8016-7BEAF78309E1}"/>
          </ac:graphicFrameMkLst>
        </pc:graphicFrameChg>
        <pc:graphicFrameChg chg="add mod">
          <ac:chgData name="Fahed Mahmoud" userId="17a44c5b-8a24-46aa-a462-6e8c735f142a" providerId="ADAL" clId="{B33B67AE-DE0F-4370-93B9-E6CA169CABC0}" dt="2025-04-04T13:50:09.115" v="42"/>
          <ac:graphicFrameMkLst>
            <pc:docMk/>
            <pc:sldMk cId="2040633233" sldId="291"/>
            <ac:graphicFrameMk id="41" creationId="{B838EA76-27B1-4979-8016-7BEAF78309E1}"/>
          </ac:graphicFrameMkLst>
        </pc:graphicFrameChg>
        <pc:graphicFrameChg chg="add mod">
          <ac:chgData name="Fahed Mahmoud" userId="17a44c5b-8a24-46aa-a462-6e8c735f142a" providerId="ADAL" clId="{B33B67AE-DE0F-4370-93B9-E6CA169CABC0}" dt="2025-04-04T14:25:53.505" v="135" actId="1076"/>
          <ac:graphicFrameMkLst>
            <pc:docMk/>
            <pc:sldMk cId="2040633233" sldId="291"/>
            <ac:graphicFrameMk id="50" creationId="{B838EA76-27B1-4979-8016-7BEAF78309E1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takafulemaratuae.sharepoint.com/sites/Internal-ShardFolder/Shared%20Documents/Finance/Finance-Team%20Folder/Finance%20Department/Payables/ADHOC%20Requests/Webiste%20Update/Website%20update_%20Takaful%20Emarat%20Sep%20202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takafulemaratuae.sharepoint.com/sites/Internal-ShardFolder/Shared%20Documents/Finance/Finance-Team%20Folder/Finance%20Department/Payables/ADHOC%20Requests/Webiste%20Update/Website%20update_%20Takaful%20Emarat%20Sep%202021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takafulemaratuae.sharepoint.com/sites/Internal-ShardFolder/Shared%20Documents/Finance/Finance-Team%20Folder/Finance%20Department/Payables/ADHOC%20Requests/Webiste%20Update/Website%20update_%20Takaful%20Emarat%20Sep%202021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1.xml"/><Relationship Id="rId4" Type="http://schemas.openxmlformats.org/officeDocument/2006/relationships/oleObject" Target="https://takafulemaratuae.sharepoint.com/sites/Internal-ShardFolder/Shared%20Documents/Finance/Finance-Team%20Folder/Finance%20Department/Payables/ADHOC%20Requests/Webiste%20Update/Website%20update_%20Takaful%20Emarat%20Sep%202021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https://takafulemaratuae.sharepoint.com/sites/Internal-ShardFolder/Shared%20Documents/Finance/Finance-Team%20Folder/Finance%20Department/Payables/ADHOC%20Requests/Webiste%20Update/Website%20update_%20Takaful%20Emarat%20Sep%202021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https://takafulemaratuae.sharepoint.com/sites/Internal-ShardFolder/Shared%20Documents/Finance/Finance-Team%20Folder/Finance%20Department/Payables/ADHOC%20Requests/Webiste%20Update/Website%20update_%20Takaful%20Emarat%20Sep%202021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https://takafulemaratuae.sharepoint.com/sites/Internal-ShardFolder/Shared%20Documents/Finance/Finance-Team%20Folder/Finance%20Department/Payables/ADHOC%20Requests/Webiste%20Update/Website%20update_%20Takaful%20Emarat%20Sep%20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'Annual Data'!$C$6</c:f>
          <c:strCache>
            <c:ptCount val="1"/>
            <c:pt idx="0">
              <c:v> Total assets
 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'Annual Data'!$C$6</c:f>
              <c:strCache>
                <c:ptCount val="1"/>
                <c:pt idx="0">
                  <c:v> Total assets
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'Annual Data'!$D$3:$G$3</c:f>
              <c:numCache>
                <c:formatCode>0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'Annual Data'!$D$6:$G$6</c:f>
              <c:numCache>
                <c:formatCode>_(* #,##0_);_(* \(#,##0\);_(* "-"??_);_(@_)</c:formatCode>
                <c:ptCount val="4"/>
                <c:pt idx="0">
                  <c:v>560977</c:v>
                </c:pt>
                <c:pt idx="1">
                  <c:v>664074</c:v>
                </c:pt>
                <c:pt idx="2">
                  <c:v>959844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0B-4DED-B0C3-9ABE139224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2472632"/>
        <c:axId val="472473944"/>
      </c:barChart>
      <c:catAx>
        <c:axId val="47247263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473944"/>
        <c:crosses val="autoZero"/>
        <c:auto val="1"/>
        <c:lblAlgn val="ctr"/>
        <c:lblOffset val="100"/>
        <c:noMultiLvlLbl val="0"/>
      </c:catAx>
      <c:valAx>
        <c:axId val="4724739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AED 000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472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'Annual Data'!$C$8</c:f>
          <c:strCache>
            <c:ptCount val="1"/>
            <c:pt idx="0">
              <c:v> Cash and cash equivalents at the end of the year 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'Annual Data'!$C$8</c:f>
              <c:strCache>
                <c:ptCount val="1"/>
                <c:pt idx="0">
                  <c:v> Cash and cash equivalents at the end of the year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'Annual Data'!$D$3:$G$3</c:f>
              <c:numCache>
                <c:formatCode>0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'Annual Data'!$D$8:$G$8</c:f>
              <c:numCache>
                <c:formatCode>_(* #,##0_);_(* \(#,##0\);_(* "-"??_);_(@_)</c:formatCode>
                <c:ptCount val="4"/>
                <c:pt idx="0">
                  <c:v>103923</c:v>
                </c:pt>
                <c:pt idx="1">
                  <c:v>76241</c:v>
                </c:pt>
                <c:pt idx="2">
                  <c:v>326592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5D-4725-83C7-C3FE74395F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2472632"/>
        <c:axId val="472473944"/>
      </c:barChart>
      <c:catAx>
        <c:axId val="47247263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473944"/>
        <c:crosses val="autoZero"/>
        <c:auto val="1"/>
        <c:lblAlgn val="ctr"/>
        <c:lblOffset val="100"/>
        <c:noMultiLvlLbl val="0"/>
      </c:catAx>
      <c:valAx>
        <c:axId val="4724739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AED 000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472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'Annual Data'!$C$4</c:f>
          <c:strCache>
            <c:ptCount val="1"/>
            <c:pt idx="0">
              <c:v> Inusrance Revenue 
 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983808868150642"/>
          <c:y val="0.15796786193092771"/>
          <c:w val="0.77701661399803823"/>
          <c:h val="0.73025383572019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'Annual Data'!$C$4</c:f>
              <c:strCache>
                <c:ptCount val="1"/>
                <c:pt idx="0">
                  <c:v> Inusrance Revenue 
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'Annual Data'!$D$3:$G$3</c:f>
              <c:numCache>
                <c:formatCode>0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'Annual Data'!$D$4:$G$4</c:f>
              <c:numCache>
                <c:formatCode>_(* #,##0_);_(* \(#,##0\);_(* "-"??_);_(@_)</c:formatCode>
                <c:ptCount val="4"/>
                <c:pt idx="0">
                  <c:v>342753</c:v>
                </c:pt>
                <c:pt idx="1">
                  <c:v>228705</c:v>
                </c:pt>
                <c:pt idx="2">
                  <c:v>420288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D6-4511-9E56-AB61FDBC33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72472632"/>
        <c:axId val="472473944"/>
      </c:barChart>
      <c:catAx>
        <c:axId val="47247263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473944"/>
        <c:crosses val="autoZero"/>
        <c:auto val="1"/>
        <c:lblAlgn val="ctr"/>
        <c:lblOffset val="100"/>
        <c:noMultiLvlLbl val="0"/>
      </c:catAx>
      <c:valAx>
        <c:axId val="4724739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AED 000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472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'Annual Data'!$C$5</c:f>
          <c:strCache>
            <c:ptCount val="1"/>
            <c:pt idx="0">
              <c:v> Net Profit 
 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4783703146683"/>
          <c:y val="0.15796775403074614"/>
          <c:w val="0.77701661399803823"/>
          <c:h val="0.73025383572019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'Annual Data'!$C$5</c:f>
              <c:strCache>
                <c:ptCount val="1"/>
                <c:pt idx="0">
                  <c:v> Net Profit 
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'Annual Data'!$D$3:$G$3</c:f>
              <c:numCache>
                <c:formatCode>0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'Annual Data'!$D$5:$G$5</c:f>
              <c:numCache>
                <c:formatCode>_(* #,##0_);_(* \(#,##0\);_(* "-"??_);_(@_)</c:formatCode>
                <c:ptCount val="4"/>
                <c:pt idx="0">
                  <c:v>-97158</c:v>
                </c:pt>
                <c:pt idx="1">
                  <c:v>-12426</c:v>
                </c:pt>
                <c:pt idx="2">
                  <c:v>11162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F9-44D7-83AD-38CBB68514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72472632"/>
        <c:axId val="472473944"/>
      </c:barChart>
      <c:catAx>
        <c:axId val="47247263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473944"/>
        <c:crosses val="autoZero"/>
        <c:auto val="1"/>
        <c:lblAlgn val="ctr"/>
        <c:lblOffset val="100"/>
        <c:noMultiLvlLbl val="0"/>
      </c:catAx>
      <c:valAx>
        <c:axId val="47247394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AED 000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472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'Quarterly data'!$C$6</c:f>
          <c:strCache>
            <c:ptCount val="1"/>
            <c:pt idx="0">
              <c:v> Total assets
 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'Quarterly data'!$C$6</c:f>
              <c:strCache>
                <c:ptCount val="1"/>
                <c:pt idx="0">
                  <c:v> Total assets
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'Quarterly data'!$D$3:$G$3</c:f>
              <c:strCache>
                <c:ptCount val="4"/>
                <c:pt idx="0">
                  <c:v>Q1 2024</c:v>
                </c:pt>
                <c:pt idx="1">
                  <c:v>Q2 2024</c:v>
                </c:pt>
                <c:pt idx="2">
                  <c:v>Q3 2024</c:v>
                </c:pt>
                <c:pt idx="3">
                  <c:v>Q4 2024</c:v>
                </c:pt>
              </c:strCache>
            </c:strRef>
          </c:cat>
          <c:val>
            <c:numRef>
              <c:f>'Quarterly data'!$D$6:$G$6</c:f>
              <c:numCache>
                <c:formatCode>_(* #,##0_);_(* \(#,##0\);_(* "-"??_);_(@_)</c:formatCode>
                <c:ptCount val="4"/>
                <c:pt idx="0">
                  <c:v>734472</c:v>
                </c:pt>
                <c:pt idx="1">
                  <c:v>774161</c:v>
                </c:pt>
                <c:pt idx="2">
                  <c:v>769661</c:v>
                </c:pt>
                <c:pt idx="3">
                  <c:v>959844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36-4929-9B7A-2A897C8FD2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2472632"/>
        <c:axId val="472473944"/>
      </c:barChart>
      <c:catAx>
        <c:axId val="472472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473944"/>
        <c:crosses val="autoZero"/>
        <c:auto val="1"/>
        <c:lblAlgn val="ctr"/>
        <c:lblOffset val="100"/>
        <c:noMultiLvlLbl val="0"/>
      </c:catAx>
      <c:valAx>
        <c:axId val="4724739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AED 000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472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'Quarterly data'!$C$4</c:f>
          <c:strCache>
            <c:ptCount val="1"/>
            <c:pt idx="0">
              <c:v> Inusrance Revenue 
 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983808868150642"/>
          <c:y val="0.15796786193092771"/>
          <c:w val="0.77701661399803823"/>
          <c:h val="0.73025383572019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'Quarterly data'!$C$4</c:f>
              <c:strCache>
                <c:ptCount val="1"/>
                <c:pt idx="0">
                  <c:v> Inusrance Revenue 
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'Quarterly data'!$D$3:$G$3</c:f>
              <c:strCache>
                <c:ptCount val="4"/>
                <c:pt idx="0">
                  <c:v>Q1 2024</c:v>
                </c:pt>
                <c:pt idx="1">
                  <c:v>Q2 2024</c:v>
                </c:pt>
                <c:pt idx="2">
                  <c:v>Q3 2024</c:v>
                </c:pt>
                <c:pt idx="3">
                  <c:v>Q4 2024</c:v>
                </c:pt>
              </c:strCache>
            </c:strRef>
          </c:cat>
          <c:val>
            <c:numRef>
              <c:f>'Quarterly data'!$D$4:$G$4</c:f>
              <c:numCache>
                <c:formatCode>_(* #,##0_);_(* \(#,##0\);_(* "-"??_);_(@_)</c:formatCode>
                <c:ptCount val="4"/>
                <c:pt idx="0">
                  <c:v>84054</c:v>
                </c:pt>
                <c:pt idx="1">
                  <c:v>106108</c:v>
                </c:pt>
                <c:pt idx="2">
                  <c:v>103410</c:v>
                </c:pt>
                <c:pt idx="3">
                  <c:v>126716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0B-4F04-A185-5F2D19EEEA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2472632"/>
        <c:axId val="472473944"/>
      </c:barChart>
      <c:catAx>
        <c:axId val="472472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473944"/>
        <c:crosses val="autoZero"/>
        <c:auto val="1"/>
        <c:lblAlgn val="ctr"/>
        <c:lblOffset val="100"/>
        <c:noMultiLvlLbl val="0"/>
      </c:catAx>
      <c:valAx>
        <c:axId val="4724739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AED 000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472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'Quarterly data'!$C$8</c:f>
          <c:strCache>
            <c:ptCount val="1"/>
            <c:pt idx="0">
              <c:v> Cash and cash equivalents at the end of the year 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'Quarterly data'!$C$8</c:f>
              <c:strCache>
                <c:ptCount val="1"/>
                <c:pt idx="0">
                  <c:v> Cash and cash equivalents at the end of the year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'Quarterly data'!$D$3:$G$3</c:f>
              <c:strCache>
                <c:ptCount val="4"/>
                <c:pt idx="0">
                  <c:v>Q1 2024</c:v>
                </c:pt>
                <c:pt idx="1">
                  <c:v>Q2 2024</c:v>
                </c:pt>
                <c:pt idx="2">
                  <c:v>Q3 2024</c:v>
                </c:pt>
                <c:pt idx="3">
                  <c:v>Q4 2024</c:v>
                </c:pt>
              </c:strCache>
            </c:strRef>
          </c:cat>
          <c:val>
            <c:numRef>
              <c:f>'Quarterly data'!$D$8:$G$8</c:f>
              <c:numCache>
                <c:formatCode>_(* #,##0_);_(* \(#,##0\);_(* "-"??_);_(@_)</c:formatCode>
                <c:ptCount val="4"/>
                <c:pt idx="0">
                  <c:v>114352</c:v>
                </c:pt>
                <c:pt idx="1">
                  <c:v>114576</c:v>
                </c:pt>
                <c:pt idx="2">
                  <c:v>117161</c:v>
                </c:pt>
                <c:pt idx="3">
                  <c:v>326592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33-4959-BD6E-9B5F5D7A91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2472632"/>
        <c:axId val="472473944"/>
      </c:barChart>
      <c:catAx>
        <c:axId val="472472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473944"/>
        <c:crosses val="autoZero"/>
        <c:auto val="1"/>
        <c:lblAlgn val="ctr"/>
        <c:lblOffset val="100"/>
        <c:noMultiLvlLbl val="0"/>
      </c:catAx>
      <c:valAx>
        <c:axId val="4724739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AED 000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472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'Quarterly data'!$C$5</c:f>
          <c:strCache>
            <c:ptCount val="1"/>
            <c:pt idx="0">
              <c:v> Net Profit 
 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4783703146683"/>
          <c:y val="0.15796775403074614"/>
          <c:w val="0.77701661399803823"/>
          <c:h val="0.73025383572019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'Quarterly data'!$C$5</c:f>
              <c:strCache>
                <c:ptCount val="1"/>
                <c:pt idx="0">
                  <c:v> Net Profit 
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'Quarterly data'!$D$3:$G$3</c:f>
              <c:strCache>
                <c:ptCount val="4"/>
                <c:pt idx="0">
                  <c:v>Q1 2024</c:v>
                </c:pt>
                <c:pt idx="1">
                  <c:v>Q2 2024</c:v>
                </c:pt>
                <c:pt idx="2">
                  <c:v>Q3 2024</c:v>
                </c:pt>
                <c:pt idx="3">
                  <c:v>Q4 2024</c:v>
                </c:pt>
              </c:strCache>
            </c:strRef>
          </c:cat>
          <c:val>
            <c:numRef>
              <c:f>'Quarterly data'!$D$5:$G$5</c:f>
              <c:numCache>
                <c:formatCode>_(* #,##0_);_(* \(#,##0\);_(* "-"??_);_(@_)</c:formatCode>
                <c:ptCount val="4"/>
                <c:pt idx="0">
                  <c:v>-8928</c:v>
                </c:pt>
                <c:pt idx="1">
                  <c:v>-3921</c:v>
                </c:pt>
                <c:pt idx="2">
                  <c:v>8779</c:v>
                </c:pt>
                <c:pt idx="3">
                  <c:v>15232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30-4959-8F88-DACD385336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72472632"/>
        <c:axId val="472473944"/>
      </c:barChart>
      <c:catAx>
        <c:axId val="472472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473944"/>
        <c:crosses val="autoZero"/>
        <c:auto val="1"/>
        <c:lblAlgn val="ctr"/>
        <c:lblOffset val="100"/>
        <c:noMultiLvlLbl val="0"/>
      </c:catAx>
      <c:valAx>
        <c:axId val="47247394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AED 000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472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0.2275</cdr:x>
      <cdr:y>0.87401</cdr:y>
    </cdr:from>
    <cdr:to>
      <cdr:x>0.74119</cdr:x>
      <cdr:y>1</cdr:y>
    </cdr:to>
    <cdr:grpSp>
      <cdr:nvGrpSpPr>
        <cdr:cNvPr id="5" name="Group 4">
          <a:extLst xmlns:a="http://schemas.openxmlformats.org/drawingml/2006/main">
            <a:ext uri="{FF2B5EF4-FFF2-40B4-BE49-F238E27FC236}">
              <a16:creationId xmlns:a16="http://schemas.microsoft.com/office/drawing/2014/main" id="{3F76ED6E-9606-6B48-0D0A-F1126C1053B9}"/>
            </a:ext>
          </a:extLst>
        </cdr:cNvPr>
        <cdr:cNvGrpSpPr/>
      </cdr:nvGrpSpPr>
      <cdr:grpSpPr>
        <a:xfrm xmlns:a="http://schemas.openxmlformats.org/drawingml/2006/main">
          <a:off x="1266141" y="2416463"/>
          <a:ext cx="2858920" cy="348337"/>
          <a:chOff x="50800" y="50800"/>
          <a:chExt cx="2638200" cy="348343"/>
        </a:xfrm>
      </cdr:grpSpPr>
      <cdr:sp macro="" textlink="">
        <cdr:nvSpPr>
          <cdr:cNvPr id="2" name="TextBox 7">
            <a:extLst xmlns:a="http://schemas.openxmlformats.org/drawingml/2006/main">
              <a:ext uri="{FF2B5EF4-FFF2-40B4-BE49-F238E27FC236}">
                <a16:creationId xmlns:a16="http://schemas.microsoft.com/office/drawing/2014/main" id="{C8DB9F34-1498-F91E-3F42-CE0D151CF5CC}"/>
              </a:ext>
            </a:extLst>
          </cdr:cNvPr>
          <cdr:cNvSpPr txBox="1"/>
        </cdr:nvSpPr>
        <cdr:spPr>
          <a:xfrm xmlns:a="http://schemas.openxmlformats.org/drawingml/2006/main">
            <a:off x="50800" y="50800"/>
            <a:ext cx="580800" cy="326571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wrap="none" rtlCol="0" anchor="t"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AE" sz="900" dirty="0"/>
              <a:t>2022</a:t>
            </a:r>
          </a:p>
        </cdr:txBody>
      </cdr:sp>
      <cdr:sp macro="" textlink="">
        <cdr:nvSpPr>
          <cdr:cNvPr id="3" name="TextBox 8">
            <a:extLst xmlns:a="http://schemas.openxmlformats.org/drawingml/2006/main">
              <a:ext uri="{FF2B5EF4-FFF2-40B4-BE49-F238E27FC236}">
                <a16:creationId xmlns:a16="http://schemas.microsoft.com/office/drawing/2014/main" id="{01AD3CB6-C1E8-4C32-8177-B62015170DC9}"/>
              </a:ext>
            </a:extLst>
          </cdr:cNvPr>
          <cdr:cNvSpPr txBox="1"/>
        </cdr:nvSpPr>
        <cdr:spPr>
          <a:xfrm xmlns:a="http://schemas.openxmlformats.org/drawingml/2006/main">
            <a:off x="1128486" y="61687"/>
            <a:ext cx="580800" cy="326571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wrap="none" rtlCol="0" anchor="t"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AE" sz="900"/>
              <a:t>2023</a:t>
            </a:r>
          </a:p>
        </cdr:txBody>
      </cdr:sp>
      <cdr:sp macro="" textlink="">
        <cdr:nvSpPr>
          <cdr:cNvPr id="4" name="TextBox 9">
            <a:extLst xmlns:a="http://schemas.openxmlformats.org/drawingml/2006/main">
              <a:ext uri="{FF2B5EF4-FFF2-40B4-BE49-F238E27FC236}">
                <a16:creationId xmlns:a16="http://schemas.microsoft.com/office/drawing/2014/main" id="{AFD3F31E-9F76-B8FE-B0AF-A6726AEF7A8C}"/>
              </a:ext>
            </a:extLst>
          </cdr:cNvPr>
          <cdr:cNvSpPr txBox="1"/>
        </cdr:nvSpPr>
        <cdr:spPr>
          <a:xfrm xmlns:a="http://schemas.openxmlformats.org/drawingml/2006/main">
            <a:off x="2108200" y="72572"/>
            <a:ext cx="580800" cy="326571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wrap="none" rtlCol="0" anchor="t"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AE" sz="900"/>
              <a:t>2024</a:t>
            </a:r>
          </a:p>
        </cdr:txBody>
      </cdr: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752841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Joyful English Medium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Joyful English Medium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Joyful English Medium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Joyful English Medium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Joyful English Medium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Joyful English Medium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Joyful English Medium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Joyful English Medium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Joyful English Medium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0" y="0"/>
            <a:ext cx="319024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67412" y="6505575"/>
            <a:ext cx="319025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67412" y="6505575"/>
            <a:ext cx="319025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891711" y="1150537"/>
            <a:ext cx="10408578" cy="2322890"/>
          </a:xfrm>
          <a:prstGeom prst="rect">
            <a:avLst/>
          </a:prstGeom>
        </p:spPr>
        <p:txBody>
          <a:bodyPr lIns="25386" tIns="25386" rIns="25386" bIns="25386" anchor="b">
            <a:normAutofit/>
          </a:bodyPr>
          <a:lstStyle>
            <a:lvl1pPr algn="ctr" defTabSz="412750">
              <a:lnSpc>
                <a:spcPct val="100000"/>
              </a:lnSpc>
              <a:defRPr sz="5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1711" y="3536893"/>
            <a:ext cx="10408578" cy="793338"/>
          </a:xfrm>
          <a:prstGeom prst="rect">
            <a:avLst/>
          </a:prstGeom>
        </p:spPr>
        <p:txBody>
          <a:bodyPr lIns="25386" tIns="25386" rIns="25386" bIns="25386">
            <a:normAutofit/>
          </a:bodyPr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6355" y="6538879"/>
            <a:ext cx="232943" cy="236854"/>
          </a:xfrm>
          <a:prstGeom prst="rect">
            <a:avLst/>
          </a:prstGeom>
        </p:spPr>
        <p:txBody>
          <a:bodyPr lIns="25386" tIns="25386" rIns="25386" bIns="25386" anchor="t"/>
          <a:lstStyle>
            <a:lvl1pPr algn="ctr" defTabSz="412750"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Joyful English Medium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Joyful English Medium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Joyful English Medium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Joyful English Medium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Joyful English Medium"/>
        </a:defRPr>
      </a:lvl5pPr>
      <a:lvl6pPr marL="0" marR="0" indent="457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Joyful English Medium"/>
        </a:defRPr>
      </a:lvl6pPr>
      <a:lvl7pPr marL="0" marR="0" indent="914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Joyful English Medium"/>
        </a:defRPr>
      </a:lvl7pPr>
      <a:lvl8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Joyful English Medium"/>
        </a:defRPr>
      </a:lvl8pPr>
      <a:lvl9pPr marL="0" marR="0" indent="1828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Joyful English Medium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Joyful English Medium"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Joyful English Medium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Joyful English Medium"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Joyful English Medium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Joyful English Medium"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Joyful English Medium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Joyful English Medium"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Joyful English Medium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Joyful English Medium"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Joyful English Medium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Joyful English Medium"/>
        <a:buChar char="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Joyful English Medium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Joyful English Medium"/>
        <a:buChar char="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Joyful English Medium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Joyful English Medium"/>
        <a:buChar char="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Joyful English Medium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Joyful English Medium"/>
        <a:buChar char="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Joyful English Medium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Joyful English Medium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Joyful English Medium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Joyful English Medium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Joyful English Medium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Joyful English Medium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Joyful English Medium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Joyful English Medium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Joyful English Medium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Joyful English Medium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"/>
          <p:cNvSpPr/>
          <p:nvPr/>
        </p:nvSpPr>
        <p:spPr>
          <a:xfrm>
            <a:off x="-12000" y="0"/>
            <a:ext cx="12195608" cy="763930"/>
          </a:xfrm>
          <a:prstGeom prst="rect">
            <a:avLst/>
          </a:prstGeom>
          <a:solidFill>
            <a:srgbClr val="00AAE8"/>
          </a:solidFill>
          <a:ln w="3175">
            <a:miter lim="400000"/>
          </a:ln>
        </p:spPr>
        <p:txBody>
          <a:bodyPr lIns="0" tIns="0" rIns="0" bIns="0" anchor="ctr"/>
          <a:lstStyle/>
          <a:p>
            <a:pPr marL="180975" algn="ctr"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GB" sz="2800" b="1" dirty="0"/>
              <a:t>Annual financial performance indicators</a:t>
            </a:r>
            <a:endParaRPr sz="2800" b="1" dirty="0"/>
          </a:p>
        </p:txBody>
      </p:sp>
      <p:sp>
        <p:nvSpPr>
          <p:cNvPr id="106" name="1"/>
          <p:cNvSpPr txBox="1"/>
          <p:nvPr/>
        </p:nvSpPr>
        <p:spPr>
          <a:xfrm>
            <a:off x="6081990" y="305246"/>
            <a:ext cx="51361" cy="974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ctr" defTabSz="412750">
              <a:defRPr sz="6000">
                <a:solidFill>
                  <a:srgbClr val="FFFFFF"/>
                </a:solidFill>
                <a:latin typeface="Joy English Bold"/>
                <a:ea typeface="Joy English Bold"/>
                <a:cs typeface="Joy English Bold"/>
                <a:sym typeface="Joy English Bold"/>
              </a:defRPr>
            </a:lvl1pPr>
          </a:lstStyle>
          <a:p>
            <a:endParaRPr dirty="0"/>
          </a:p>
        </p:txBody>
      </p:sp>
      <p:sp>
        <p:nvSpPr>
          <p:cNvPr id="19" name="Rectangle">
            <a:extLst>
              <a:ext uri="{FF2B5EF4-FFF2-40B4-BE49-F238E27FC236}">
                <a16:creationId xmlns:a16="http://schemas.microsoft.com/office/drawing/2014/main" id="{E22CC395-5E6A-4A29-AC0C-D543D117DC9D}"/>
              </a:ext>
            </a:extLst>
          </p:cNvPr>
          <p:cNvSpPr/>
          <p:nvPr/>
        </p:nvSpPr>
        <p:spPr>
          <a:xfrm>
            <a:off x="15151" y="6701616"/>
            <a:ext cx="12204000" cy="108000"/>
          </a:xfrm>
          <a:prstGeom prst="rect">
            <a:avLst/>
          </a:prstGeom>
          <a:solidFill>
            <a:srgbClr val="ED1381"/>
          </a:solidFill>
          <a:ln w="3175">
            <a:miter lim="400000"/>
          </a:ln>
        </p:spPr>
        <p:txBody>
          <a:bodyPr lIns="0" tIns="0" rIns="0" bIns="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F037ACB-FC7A-4134-A6A2-C30087D804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6983948"/>
              </p:ext>
            </p:extLst>
          </p:nvPr>
        </p:nvGraphicFramePr>
        <p:xfrm>
          <a:off x="133575" y="792559"/>
          <a:ext cx="5588799" cy="294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3107690-0EEC-487D-8585-8DCD9A6BB8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3339648"/>
              </p:ext>
            </p:extLst>
          </p:nvPr>
        </p:nvGraphicFramePr>
        <p:xfrm>
          <a:off x="133575" y="3731787"/>
          <a:ext cx="5696953" cy="290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B17F8CB-07A2-4BD8-A32D-369DE60CAB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8195586"/>
              </p:ext>
            </p:extLst>
          </p:nvPr>
        </p:nvGraphicFramePr>
        <p:xfrm>
          <a:off x="6492967" y="832159"/>
          <a:ext cx="5565457" cy="301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0BF3282-7D2B-5694-911E-4774120EDD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7443617"/>
              </p:ext>
            </p:extLst>
          </p:nvPr>
        </p:nvGraphicFramePr>
        <p:xfrm>
          <a:off x="6492966" y="3868587"/>
          <a:ext cx="5565457" cy="276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0249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"/>
          <p:cNvSpPr/>
          <p:nvPr/>
        </p:nvSpPr>
        <p:spPr>
          <a:xfrm>
            <a:off x="-15814" y="0"/>
            <a:ext cx="12195608" cy="763930"/>
          </a:xfrm>
          <a:prstGeom prst="rect">
            <a:avLst/>
          </a:prstGeom>
          <a:solidFill>
            <a:srgbClr val="00AAE8"/>
          </a:solidFill>
          <a:ln w="3175">
            <a:miter lim="400000"/>
          </a:ln>
        </p:spPr>
        <p:txBody>
          <a:bodyPr lIns="0" tIns="0" rIns="0" bIns="0" anchor="ctr"/>
          <a:lstStyle/>
          <a:p>
            <a:pPr marL="180975" algn="ctr"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GB" sz="2800" b="1" dirty="0"/>
              <a:t>Quarterly performance indicators</a:t>
            </a:r>
            <a:endParaRPr sz="2800" b="1" dirty="0"/>
          </a:p>
        </p:txBody>
      </p:sp>
      <p:sp>
        <p:nvSpPr>
          <p:cNvPr id="106" name="1"/>
          <p:cNvSpPr txBox="1"/>
          <p:nvPr/>
        </p:nvSpPr>
        <p:spPr>
          <a:xfrm>
            <a:off x="6081990" y="305246"/>
            <a:ext cx="51361" cy="974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ctr" defTabSz="412750">
              <a:defRPr sz="6000">
                <a:solidFill>
                  <a:srgbClr val="FFFFFF"/>
                </a:solidFill>
                <a:latin typeface="Joy English Bold"/>
                <a:ea typeface="Joy English Bold"/>
                <a:cs typeface="Joy English Bold"/>
                <a:sym typeface="Joy English Bold"/>
              </a:defRPr>
            </a:lvl1pPr>
          </a:lstStyle>
          <a:p>
            <a:endParaRPr dirty="0"/>
          </a:p>
        </p:txBody>
      </p:sp>
      <p:sp>
        <p:nvSpPr>
          <p:cNvPr id="19" name="Rectangle">
            <a:extLst>
              <a:ext uri="{FF2B5EF4-FFF2-40B4-BE49-F238E27FC236}">
                <a16:creationId xmlns:a16="http://schemas.microsoft.com/office/drawing/2014/main" id="{E22CC395-5E6A-4A29-AC0C-D543D117DC9D}"/>
              </a:ext>
            </a:extLst>
          </p:cNvPr>
          <p:cNvSpPr/>
          <p:nvPr/>
        </p:nvSpPr>
        <p:spPr>
          <a:xfrm>
            <a:off x="15151" y="6701616"/>
            <a:ext cx="12204000" cy="108000"/>
          </a:xfrm>
          <a:prstGeom prst="rect">
            <a:avLst/>
          </a:prstGeom>
          <a:solidFill>
            <a:srgbClr val="ED1381"/>
          </a:solidFill>
          <a:ln w="3175">
            <a:miter lim="400000"/>
          </a:ln>
        </p:spPr>
        <p:txBody>
          <a:bodyPr lIns="0" tIns="0" rIns="0" bIns="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4FE2F7BF-1B54-4E10-BED6-053AA8EB1C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5587891"/>
              </p:ext>
            </p:extLst>
          </p:nvPr>
        </p:nvGraphicFramePr>
        <p:xfrm>
          <a:off x="-50409" y="744075"/>
          <a:ext cx="5261927" cy="2941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A5D958B3-9AA8-42C8-A130-BA292D8899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1994762"/>
              </p:ext>
            </p:extLst>
          </p:nvPr>
        </p:nvGraphicFramePr>
        <p:xfrm>
          <a:off x="6635042" y="763929"/>
          <a:ext cx="5429870" cy="3015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9EF3C747-2136-4AA0-9949-03A5441CEF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2828833"/>
              </p:ext>
            </p:extLst>
          </p:nvPr>
        </p:nvGraphicFramePr>
        <p:xfrm>
          <a:off x="-15814" y="3743759"/>
          <a:ext cx="5374640" cy="2900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0" name="Chart 49">
            <a:extLst>
              <a:ext uri="{FF2B5EF4-FFF2-40B4-BE49-F238E27FC236}">
                <a16:creationId xmlns:a16="http://schemas.microsoft.com/office/drawing/2014/main" id="{B838EA76-27B1-4979-8016-7BEAF78309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3074537"/>
              </p:ext>
            </p:extLst>
          </p:nvPr>
        </p:nvGraphicFramePr>
        <p:xfrm>
          <a:off x="6635042" y="3857882"/>
          <a:ext cx="5135789" cy="2765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55" name="Group 54">
            <a:extLst>
              <a:ext uri="{FF2B5EF4-FFF2-40B4-BE49-F238E27FC236}">
                <a16:creationId xmlns:a16="http://schemas.microsoft.com/office/drawing/2014/main" id="{27EB530C-0415-B2F8-12B3-EC1DEB504A4D}"/>
              </a:ext>
            </a:extLst>
          </p:cNvPr>
          <p:cNvGrpSpPr/>
          <p:nvPr/>
        </p:nvGrpSpPr>
        <p:grpSpPr>
          <a:xfrm>
            <a:off x="7868606" y="6353273"/>
            <a:ext cx="3596143" cy="348343"/>
            <a:chOff x="7889680" y="6126047"/>
            <a:chExt cx="3596143" cy="348343"/>
          </a:xfrm>
        </p:grpSpPr>
        <p:sp>
          <p:nvSpPr>
            <p:cNvPr id="51" name="TextBox 11">
              <a:extLst>
                <a:ext uri="{FF2B5EF4-FFF2-40B4-BE49-F238E27FC236}">
                  <a16:creationId xmlns:a16="http://schemas.microsoft.com/office/drawing/2014/main" id="{8C64C3CC-83C8-6D38-E353-2450A0B5C876}"/>
                </a:ext>
              </a:extLst>
            </p:cNvPr>
            <p:cNvSpPr txBox="1"/>
            <p:nvPr/>
          </p:nvSpPr>
          <p:spPr>
            <a:xfrm>
              <a:off x="7889680" y="6126047"/>
              <a:ext cx="580800" cy="32657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E" sz="900" dirty="0">
                  <a:solidFill>
                    <a:schemeClr val="accent1"/>
                  </a:solidFill>
                </a:rPr>
                <a:t>Q1 2024</a:t>
              </a:r>
            </a:p>
          </p:txBody>
        </p:sp>
        <p:sp>
          <p:nvSpPr>
            <p:cNvPr id="52" name="TextBox 12">
              <a:extLst>
                <a:ext uri="{FF2B5EF4-FFF2-40B4-BE49-F238E27FC236}">
                  <a16:creationId xmlns:a16="http://schemas.microsoft.com/office/drawing/2014/main" id="{46692915-BAF3-43DA-963F-5D4B7FCF8B5D}"/>
                </a:ext>
              </a:extLst>
            </p:cNvPr>
            <p:cNvSpPr txBox="1"/>
            <p:nvPr/>
          </p:nvSpPr>
          <p:spPr>
            <a:xfrm>
              <a:off x="8967366" y="6136934"/>
              <a:ext cx="580800" cy="32657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E" sz="900" dirty="0">
                  <a:solidFill>
                    <a:schemeClr val="accent1"/>
                  </a:solidFill>
                </a:rPr>
                <a:t>Q2 2024</a:t>
              </a:r>
            </a:p>
          </p:txBody>
        </p:sp>
        <p:sp>
          <p:nvSpPr>
            <p:cNvPr id="53" name="TextBox 13">
              <a:extLst>
                <a:ext uri="{FF2B5EF4-FFF2-40B4-BE49-F238E27FC236}">
                  <a16:creationId xmlns:a16="http://schemas.microsoft.com/office/drawing/2014/main" id="{E071042A-0C5B-E07A-E5E8-37EBDD7BA308}"/>
                </a:ext>
              </a:extLst>
            </p:cNvPr>
            <p:cNvSpPr txBox="1"/>
            <p:nvPr/>
          </p:nvSpPr>
          <p:spPr>
            <a:xfrm>
              <a:off x="9947080" y="6147819"/>
              <a:ext cx="580800" cy="32657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E" sz="900" dirty="0">
                  <a:solidFill>
                    <a:schemeClr val="accent1"/>
                  </a:solidFill>
                </a:rPr>
                <a:t>Q3 2024</a:t>
              </a:r>
            </a:p>
          </p:txBody>
        </p:sp>
        <p:sp>
          <p:nvSpPr>
            <p:cNvPr id="54" name="TextBox 14">
              <a:extLst>
                <a:ext uri="{FF2B5EF4-FFF2-40B4-BE49-F238E27FC236}">
                  <a16:creationId xmlns:a16="http://schemas.microsoft.com/office/drawing/2014/main" id="{F5843D2B-B8B2-F967-8BA7-4C2663EC1453}"/>
                </a:ext>
              </a:extLst>
            </p:cNvPr>
            <p:cNvSpPr txBox="1"/>
            <p:nvPr/>
          </p:nvSpPr>
          <p:spPr>
            <a:xfrm>
              <a:off x="10905023" y="6147819"/>
              <a:ext cx="580800" cy="32657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E" sz="900" dirty="0">
                  <a:solidFill>
                    <a:schemeClr val="accent1"/>
                  </a:solidFill>
                </a:rPr>
                <a:t>Q4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063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FFFFFF"/>
      </a:dk1>
      <a:lt1>
        <a:srgbClr val="FBFBFB"/>
      </a:lt1>
      <a:dk2>
        <a:srgbClr val="A7A7A7"/>
      </a:dk2>
      <a:lt2>
        <a:srgbClr val="535353"/>
      </a:lt2>
      <a:accent1>
        <a:srgbClr val="262626"/>
      </a:accent1>
      <a:accent2>
        <a:srgbClr val="3F3F3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Joyful English Medium"/>
        <a:ea typeface="Joyful English Medium"/>
        <a:cs typeface="Joyful English Medium"/>
      </a:majorFont>
      <a:minorFont>
        <a:latin typeface="Joyful English Medium"/>
        <a:ea typeface="Joyful English Medium"/>
        <a:cs typeface="Joyful English Medium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BFBFB"/>
            </a:solidFill>
            <a:effectLst/>
            <a:uFillTx/>
            <a:latin typeface="+mn-lt"/>
            <a:ea typeface="+mn-ea"/>
            <a:cs typeface="+mn-cs"/>
            <a:sym typeface="Joyful English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BFBFB"/>
            </a:solidFill>
            <a:effectLst/>
            <a:uFillTx/>
            <a:latin typeface="+mn-lt"/>
            <a:ea typeface="+mn-ea"/>
            <a:cs typeface="+mn-cs"/>
            <a:sym typeface="Joyful English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62626"/>
      </a:accent1>
      <a:accent2>
        <a:srgbClr val="3F3F3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Joyful English Medium"/>
        <a:ea typeface="Joyful English Medium"/>
        <a:cs typeface="Joyful English Medium"/>
      </a:majorFont>
      <a:minorFont>
        <a:latin typeface="Joyful English Medium"/>
        <a:ea typeface="Joyful English Medium"/>
        <a:cs typeface="Joyful English Medium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BFBFB"/>
            </a:solidFill>
            <a:effectLst/>
            <a:uFillTx/>
            <a:latin typeface="+mn-lt"/>
            <a:ea typeface="+mn-ea"/>
            <a:cs typeface="+mn-cs"/>
            <a:sym typeface="Joyful English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BFBFB"/>
            </a:solidFill>
            <a:effectLst/>
            <a:uFillTx/>
            <a:latin typeface="+mn-lt"/>
            <a:ea typeface="+mn-ea"/>
            <a:cs typeface="+mn-cs"/>
            <a:sym typeface="Joyful English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974522-423c-4f51-91e6-b12a27e78b0f">
      <Terms xmlns="http://schemas.microsoft.com/office/infopath/2007/PartnerControls"/>
    </lcf76f155ced4ddcb4097134ff3c332f>
    <TaxCatchAll xmlns="6d90162f-9df7-414c-9922-7d82c7dc0f09" xsi:nil="true"/>
    <AccessTo xmlns="78974522-423c-4f51-91e6-b12a27e78b0f">
      <UserInfo>
        <DisplayName/>
        <AccountId xsi:nil="true"/>
        <AccountType/>
      </UserInfo>
    </AccessTo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123BC98ABC9F46AE3C5E8DBCE47236" ma:contentTypeVersion="14" ma:contentTypeDescription="Create a new document." ma:contentTypeScope="" ma:versionID="daca41bbacd0306ee5095657297037cf">
  <xsd:schema xmlns:xsd="http://www.w3.org/2001/XMLSchema" xmlns:xs="http://www.w3.org/2001/XMLSchema" xmlns:p="http://schemas.microsoft.com/office/2006/metadata/properties" xmlns:ns2="78974522-423c-4f51-91e6-b12a27e78b0f" xmlns:ns3="6d90162f-9df7-414c-9922-7d82c7dc0f09" targetNamespace="http://schemas.microsoft.com/office/2006/metadata/properties" ma:root="true" ma:fieldsID="faae99aa5963137f16f5ce0b15aa1fcc" ns2:_="" ns3:_="">
    <xsd:import namespace="78974522-423c-4f51-91e6-b12a27e78b0f"/>
    <xsd:import namespace="6d90162f-9df7-414c-9922-7d82c7dc0f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AccessTo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974522-423c-4f51-91e6-b12a27e78b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e57df01-3d0b-497b-ba7d-5a8f415d6b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AccessTo" ma:index="20" nillable="true" ma:displayName="AccessTo" ma:format="Dropdown" ma:list="UserInfo" ma:SharePointGroup="0" ma:internalName="AccessTo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0162f-9df7-414c-9922-7d82c7dc0f09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d4e2cea5-c800-4e1d-ba5c-f4be07293501}" ma:internalName="TaxCatchAll" ma:showField="CatchAllData" ma:web="6d90162f-9df7-414c-9922-7d82c7dc0f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E73A75-6A1C-4189-9C92-8DCF88BC54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CB6E5B-40C1-43B0-8FC5-493573320B86}">
  <ds:schemaRefs>
    <ds:schemaRef ds:uri="http://schemas.microsoft.com/office/2006/metadata/properties"/>
    <ds:schemaRef ds:uri="http://schemas.microsoft.com/office/infopath/2007/PartnerControls"/>
    <ds:schemaRef ds:uri="78974522-423c-4f51-91e6-b12a27e78b0f"/>
    <ds:schemaRef ds:uri="6d90162f-9df7-414c-9922-7d82c7dc0f09"/>
  </ds:schemaRefs>
</ds:datastoreItem>
</file>

<file path=customXml/itemProps3.xml><?xml version="1.0" encoding="utf-8"?>
<ds:datastoreItem xmlns:ds="http://schemas.openxmlformats.org/officeDocument/2006/customXml" ds:itemID="{42DF39F9-BB9F-422F-BA84-74E9CBC34D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974522-423c-4f51-91e6-b12a27e78b0f"/>
    <ds:schemaRef ds:uri="6d90162f-9df7-414c-9922-7d82c7dc0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34</Words>
  <Application>Microsoft Office PowerPoint</Application>
  <PresentationFormat>Widescreen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Helvetica Neue</vt:lpstr>
      <vt:lpstr>Helvetica Neue Light</vt:lpstr>
      <vt:lpstr>Helvetica Neue Medium</vt:lpstr>
      <vt:lpstr>Joyful English Medium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Ritankar Chatterjee</dc:creator>
  <cp:lastModifiedBy>Fahed Mahmoud</cp:lastModifiedBy>
  <cp:revision>218</cp:revision>
  <dcterms:modified xsi:type="dcterms:W3CDTF">2025-04-04T14:26:11Z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0x01010038123BC98ABC9F46AE3C5E8DBCE47236</vt:lpwstr>
  </property>
  <property fmtid="{D5CDD505-2E9C-101B-9397-08002B2CF9AE}" pid="3" name="MediaServiceImageTags">
    <vt:lpwstr/>
  </property>
</Properties>
</file>